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sldIdLst>
    <p:sldId id="256" r:id="rId2"/>
    <p:sldId id="267" r:id="rId3"/>
    <p:sldId id="274" r:id="rId4"/>
    <p:sldId id="265" r:id="rId5"/>
    <p:sldId id="283" r:id="rId6"/>
    <p:sldId id="286" r:id="rId7"/>
    <p:sldId id="280" r:id="rId8"/>
    <p:sldId id="281" r:id="rId9"/>
    <p:sldId id="257" r:id="rId10"/>
    <p:sldId id="275" r:id="rId11"/>
    <p:sldId id="276" r:id="rId12"/>
    <p:sldId id="279" r:id="rId13"/>
    <p:sldId id="262" r:id="rId14"/>
    <p:sldId id="264" r:id="rId15"/>
    <p:sldId id="282" r:id="rId16"/>
    <p:sldId id="277" r:id="rId17"/>
    <p:sldId id="259" r:id="rId18"/>
    <p:sldId id="271" r:id="rId19"/>
    <p:sldId id="266" r:id="rId20"/>
    <p:sldId id="268" r:id="rId21"/>
    <p:sldId id="269" r:id="rId22"/>
    <p:sldId id="284" r:id="rId23"/>
    <p:sldId id="287" r:id="rId24"/>
    <p:sldId id="288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0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F65F6-E18B-4F7F-98D3-905DE6132EA5}" type="datetimeFigureOut">
              <a:rPr lang="es-ES" smtClean="0"/>
              <a:pPr/>
              <a:t>07/09/2016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E8850-7F7C-4A24-AF14-E922D9D89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9830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41E641-C303-48EA-802F-7447E681979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76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FF92A-107F-4711-AF52-4568FE194163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53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B3F2D6-AFC4-41DC-A425-0DF922AB3F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CBE87-B613-4890-BA52-C29EF1BFC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DDB16-96CC-44A9-A87C-84AF33152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90A96E-8783-4735-90D1-B35DA8FF5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5E1B-C143-4B40-97F9-CEA9F9129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6C988-D398-4015-9A96-1A84342E9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994B3-0D61-4DBC-BFC3-ABF2AF4E6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F99B-14E0-43E7-8032-311FF5DEF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3454C-5EE2-4658-876C-7CFEBA36C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9383C-D738-4099-87E9-418EDE146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E94FE-E92D-4DFC-8988-6B538A513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C5B3A-9F77-411D-B04F-93FF370DE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7B9D4D8-0F7E-47FC-A10A-0ECA0B8D5B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wmf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mark.stosberg.com/Juggle/knive_under_leg_mp.jpg&amp;imgrefurl=http://www.stosberg.com/Juggle/&amp;h=876&amp;w=1059&amp;sz=116&amp;hl=en&amp;start=7&amp;um=1&amp;tbnid=3ae-vm5TNoE7SM:&amp;tbnh=124&amp;tbnw=150&amp;prev=/images?q=knife+juggling&amp;svnum=10&amp;um=1&amp;hl=en&amp;rls=GGLB,GGLB:1969-53,GGLB:en&amp;sa=N" TargetMode="External"/><Relationship Id="rId5" Type="http://schemas.openxmlformats.org/officeDocument/2006/relationships/image" Target="../media/image53.jpeg"/><Relationship Id="rId4" Type="http://schemas.openxmlformats.org/officeDocument/2006/relationships/image" Target="file:///N:\Science\A.%20Chavez\Integration\Science%20TAKS%20Objective%201\safety2.jpg" TargetMode="External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31925"/>
          </a:xfrm>
        </p:spPr>
        <p:txBody>
          <a:bodyPr/>
          <a:lstStyle/>
          <a:p>
            <a:r>
              <a:rPr lang="en-US" dirty="0"/>
              <a:t>Lab Safety Rules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/>
              <a:t>With help from Sponge Bob and the Bikini Bottom Gang</a:t>
            </a:r>
          </a:p>
        </p:txBody>
      </p:sp>
      <p:pic>
        <p:nvPicPr>
          <p:cNvPr id="2061" name="Picture 13" descr="bub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4953000" cy="330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114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 smtClean="0"/>
              <a:t>     Lab coats are optional but recommended this year. </a:t>
            </a:r>
          </a:p>
        </p:txBody>
      </p:sp>
      <p:pic>
        <p:nvPicPr>
          <p:cNvPr id="3076" name="Picture 7" descr="Woman Wearing Safety Goggles (1647R-22680 / 42-17283054 © Corbi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fc01.deviantart.net/fs8/i/2005/351/7/6/mad_scientist_sandy_cheeks_by_sponge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82976"/>
            <a:ext cx="3352800" cy="399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14800" y="3048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4000" dirty="0" smtClean="0"/>
              <a:t>Dress properly during a laboratory activity. </a:t>
            </a:r>
          </a:p>
          <a:p>
            <a:pPr marL="342900" indent="-342900"/>
            <a:r>
              <a:rPr lang="en-US" sz="4000" dirty="0" smtClean="0"/>
              <a:t>Roll up loose </a:t>
            </a:r>
            <a:r>
              <a:rPr lang="en-US" sz="4000" dirty="0" smtClean="0"/>
              <a:t>sleeves. </a:t>
            </a:r>
            <a:endParaRPr lang="en-US" sz="4000" dirty="0" smtClean="0"/>
          </a:p>
          <a:p>
            <a:pPr marL="342900" indent="-342900"/>
            <a:r>
              <a:rPr lang="en-US" sz="4000" dirty="0" smtClean="0"/>
              <a:t>Always </a:t>
            </a:r>
            <a:r>
              <a:rPr lang="en-US" sz="4000" dirty="0"/>
              <a:t>tie back long hair before working with lab equipment.</a:t>
            </a:r>
          </a:p>
        </p:txBody>
      </p:sp>
      <p:pic>
        <p:nvPicPr>
          <p:cNvPr id="37895" name="Picture 7" descr="C:\Documents and Settings\Administrator\Application Data\Microsoft\Media Catalog\Downloaded Clips\cl2f\j011939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672688" cy="2514600"/>
          </a:xfrm>
          <a:prstGeom prst="rect">
            <a:avLst/>
          </a:prstGeom>
          <a:noFill/>
        </p:spPr>
      </p:pic>
      <p:pic>
        <p:nvPicPr>
          <p:cNvPr id="65538" name="Picture 2" descr="http://images2.fanpop.com/image/photos/8600000/Fancy-Sponge-spongebob-squarepants-8699071-510-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925456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wall o chemica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743200"/>
            <a:ext cx="3733800" cy="4114800"/>
          </a:xfrm>
          <a:ln/>
        </p:spPr>
      </p:pic>
      <p:pic>
        <p:nvPicPr>
          <p:cNvPr id="53253" name="Picture 5" descr="c:\Program Files\Microsoft Office\Clipart\standard\stddir3\hh0129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70113"/>
            <a:ext cx="3605213" cy="4687887"/>
          </a:xfrm>
          <a:prstGeom prst="rect">
            <a:avLst/>
          </a:prstGeom>
          <a:noFill/>
        </p:spPr>
      </p:pic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5486400" y="3352800"/>
            <a:ext cx="2514600" cy="239077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2362200" y="4191000"/>
            <a:ext cx="914400" cy="86677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 rot="664366">
            <a:off x="1254125" y="3290888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Storeroom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352800" y="2286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never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permitted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storage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closets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unless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given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specific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permission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teacher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All chemicals in the laboratory are to be considered dangerous. Do not touch, taste or smell any chemicals unless specifically instructed to do so.</a:t>
            </a:r>
            <a:endParaRPr lang="en-US" dirty="0"/>
          </a:p>
          <a:p>
            <a:pPr marL="609600" indent="-609600"/>
            <a:endParaRPr lang="en-US" dirty="0"/>
          </a:p>
        </p:txBody>
      </p:sp>
      <p:pic>
        <p:nvPicPr>
          <p:cNvPr id="21509" name="Picture 5" descr="s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733800" cy="2492375"/>
          </a:xfrm>
          <a:prstGeom prst="rect">
            <a:avLst/>
          </a:prstGeom>
          <a:noFill/>
        </p:spPr>
      </p:pic>
      <p:pic>
        <p:nvPicPr>
          <p:cNvPr id="8" name="Picture 10" descr="f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3581400" cy="2765425"/>
          </a:xfrm>
          <a:prstGeom prst="rect">
            <a:avLst/>
          </a:prstGeom>
          <a:noFill/>
        </p:spPr>
      </p:pic>
      <p:pic>
        <p:nvPicPr>
          <p:cNvPr id="9" name="Picture 6" descr="MCj02788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410200"/>
            <a:ext cx="8159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    Always clean up your work area and equipment after an experiment is completed.  </a:t>
            </a:r>
            <a:r>
              <a:rPr lang="en-US" u="sng" dirty="0">
                <a:solidFill>
                  <a:srgbClr val="FFFF00"/>
                </a:solidFill>
              </a:rPr>
              <a:t>Equipment must be returned to its proper place.</a:t>
            </a:r>
          </a:p>
          <a:p>
            <a:pPr marL="609600" indent="-609600"/>
            <a:endParaRPr lang="en-US" dirty="0"/>
          </a:p>
        </p:txBody>
      </p:sp>
      <p:pic>
        <p:nvPicPr>
          <p:cNvPr id="23557" name="Picture 5" descr="garb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22027"/>
            <a:ext cx="4800600" cy="323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90800" y="3276600"/>
            <a:ext cx="655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4000" dirty="0" smtClean="0"/>
              <a:t>Always notify your teacher if a spill happens IMMEDIATELY, whether they are on the lab table or floor. Spills can cause dangerous accidents.</a:t>
            </a:r>
            <a:endParaRPr lang="en-US" sz="4000" dirty="0"/>
          </a:p>
        </p:txBody>
      </p:sp>
      <p:pic>
        <p:nvPicPr>
          <p:cNvPr id="34822" name="Picture 6" descr="C:\Documents and Settings\Administrator\Application Data\Microsoft\Media Catalog\Downloaded Clips\cl27\j009787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2483644" cy="2667000"/>
          </a:xfrm>
          <a:prstGeom prst="rect">
            <a:avLst/>
          </a:prstGeom>
          <a:noFill/>
        </p:spPr>
      </p:pic>
      <p:pic>
        <p:nvPicPr>
          <p:cNvPr id="34825" name="Picture 9" descr="C:\WINDOWS\Profiles\dtresten\Application Data\Microsoft\Media Catalog\Downloaded Clips\cl0\IN0041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3200400" cy="1814772"/>
          </a:xfrm>
          <a:prstGeom prst="rect">
            <a:avLst/>
          </a:prstGeom>
          <a:noFill/>
        </p:spPr>
      </p:pic>
      <p:pic>
        <p:nvPicPr>
          <p:cNvPr id="7" name="Picture 4" descr="http://www.icollector.com/images/1622/18088/18088_630121_2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0" y="228600"/>
            <a:ext cx="3810000" cy="4114800"/>
          </a:xfrm>
        </p:spPr>
        <p:txBody>
          <a:bodyPr/>
          <a:lstStyle/>
          <a:p>
            <a:r>
              <a:rPr lang="es-ES" dirty="0" smtClean="0"/>
              <a:t>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eat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, </a:t>
            </a:r>
            <a:r>
              <a:rPr lang="es-ES" dirty="0" err="1" smtClean="0"/>
              <a:t>drink</a:t>
            </a:r>
            <a:r>
              <a:rPr lang="es-ES" dirty="0" smtClean="0"/>
              <a:t> </a:t>
            </a:r>
            <a:r>
              <a:rPr lang="es-ES" dirty="0" err="1" smtClean="0"/>
              <a:t>beverages</a:t>
            </a:r>
            <a:r>
              <a:rPr lang="es-ES" dirty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chew</a:t>
            </a:r>
            <a:r>
              <a:rPr lang="es-ES" dirty="0" smtClean="0"/>
              <a:t> </a:t>
            </a:r>
            <a:r>
              <a:rPr lang="es-ES" dirty="0" err="1" smtClean="0"/>
              <a:t>gum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laboratory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2226" name="Picture 2" descr="http://images.mylot.com/userImages/images/postphotos/234769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017387" cy="2819400"/>
          </a:xfrm>
          <a:prstGeom prst="rect">
            <a:avLst/>
          </a:prstGeom>
          <a:noFill/>
        </p:spPr>
      </p:pic>
      <p:pic>
        <p:nvPicPr>
          <p:cNvPr id="52228" name="Picture 4" descr="http://images.wikia.com/spongebob/images/c/c7/Random_fish_drinking_random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3683000" cy="2762250"/>
          </a:xfrm>
          <a:prstGeom prst="rect">
            <a:avLst/>
          </a:prstGeom>
          <a:noFill/>
        </p:spPr>
      </p:pic>
      <p:pic>
        <p:nvPicPr>
          <p:cNvPr id="52230" name="Picture 6" descr="http://cartoonsnap.com/blogspot/images/NewSpongeBobCoverPaintingMarch2009NickMa_EEC3/SB_BubbleGum_FINAL_150p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2857500" cy="3733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dirty="0" smtClean="0"/>
              <a:t>Notify</a:t>
            </a:r>
            <a:r>
              <a:rPr lang="en-US" dirty="0" smtClean="0"/>
              <a:t> </a:t>
            </a:r>
            <a:r>
              <a:rPr lang="en-US" sz="3600" dirty="0" smtClean="0"/>
              <a:t>your </a:t>
            </a:r>
            <a:r>
              <a:rPr lang="en-US" sz="3600" dirty="0"/>
              <a:t>teacher if any chemical gets on your skin or clothing to find out what to do to clean it off.</a:t>
            </a:r>
          </a:p>
          <a:p>
            <a:pPr marL="609600" indent="-609600"/>
            <a:endParaRPr lang="en-US" sz="3600" dirty="0"/>
          </a:p>
        </p:txBody>
      </p:sp>
      <p:pic>
        <p:nvPicPr>
          <p:cNvPr id="18437" name="Picture 5" descr="surpr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4876800" cy="3251200"/>
          </a:xfrm>
          <a:prstGeom prst="rect">
            <a:avLst/>
          </a:prstGeom>
          <a:noFill/>
        </p:spPr>
      </p:pic>
      <p:pic>
        <p:nvPicPr>
          <p:cNvPr id="18438" name="Picture 6" descr="dd0181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107622"/>
            <a:ext cx="838200" cy="81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381000"/>
            <a:ext cx="4724400" cy="3429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     Immediately notify your teacher if you get cut or have another injury when performing an experiment.</a:t>
            </a:r>
          </a:p>
          <a:p>
            <a:pPr marL="609600" indent="-609600"/>
            <a:endParaRPr lang="en-US" dirty="0"/>
          </a:p>
        </p:txBody>
      </p:sp>
      <p:pic>
        <p:nvPicPr>
          <p:cNvPr id="30725" name="Picture 5" descr="seri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3962400" cy="2641600"/>
          </a:xfrm>
          <a:prstGeom prst="rect">
            <a:avLst/>
          </a:prstGeom>
          <a:noFill/>
        </p:spPr>
      </p:pic>
      <p:pic>
        <p:nvPicPr>
          <p:cNvPr id="30727" name="Picture 7" descr="ham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68688"/>
            <a:ext cx="3981450" cy="2722562"/>
          </a:xfrm>
          <a:prstGeom prst="rect">
            <a:avLst/>
          </a:prstGeom>
          <a:noFill/>
        </p:spPr>
      </p:pic>
      <p:pic>
        <p:nvPicPr>
          <p:cNvPr id="58370" name="Picture 2" descr="http://assets.nydailynews.com/img/2011/09/13/420x316-alg_spongeb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00050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     Never </a:t>
            </a:r>
            <a:r>
              <a:rPr lang="en-US" dirty="0" smtClean="0"/>
              <a:t>perform any tests without </a:t>
            </a:r>
            <a:r>
              <a:rPr lang="en-US" dirty="0"/>
              <a:t>your teacher’s permission.</a:t>
            </a:r>
          </a:p>
        </p:txBody>
      </p:sp>
      <p:pic>
        <p:nvPicPr>
          <p:cNvPr id="25607" name="Picture 7" descr="explosion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267200" cy="2844800"/>
          </a:xfrm>
          <a:prstGeom prst="rect">
            <a:avLst/>
          </a:prstGeom>
          <a:noFill/>
        </p:spPr>
      </p:pic>
      <p:pic>
        <p:nvPicPr>
          <p:cNvPr id="25609" name="Picture 9" descr="sc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276600"/>
            <a:ext cx="436245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Conduct yourself in a responsible manner at all times in the laboratory. This is not the playground.  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en-US" dirty="0"/>
              <a:t>Never </a:t>
            </a:r>
            <a:r>
              <a:rPr lang="en-US" dirty="0" smtClean="0"/>
              <a:t>run, horseplay, play practical jokes  </a:t>
            </a:r>
            <a:r>
              <a:rPr lang="en-US" dirty="0"/>
              <a:t>or push someone else in the lab.  This rule applies at all </a:t>
            </a:r>
            <a:r>
              <a:rPr lang="en-US" dirty="0" smtClean="0"/>
              <a:t>times. </a:t>
            </a:r>
            <a:endParaRPr lang="en-US" dirty="0"/>
          </a:p>
        </p:txBody>
      </p:sp>
      <p:pic>
        <p:nvPicPr>
          <p:cNvPr id="26631" name="Picture 7" descr="bansp"/>
          <p:cNvPicPr>
            <a:picLocks noChangeAspect="1" noChangeArrowheads="1"/>
          </p:cNvPicPr>
          <p:nvPr/>
        </p:nvPicPr>
        <p:blipFill>
          <a:blip r:embed="rId2" cstate="print"/>
          <a:srcRect r="10345" b="10321"/>
          <a:stretch>
            <a:fillRect/>
          </a:stretch>
        </p:blipFill>
        <p:spPr bwMode="auto">
          <a:xfrm>
            <a:off x="4953000" y="4114800"/>
            <a:ext cx="2362200" cy="1908175"/>
          </a:xfrm>
          <a:prstGeom prst="rect">
            <a:avLst/>
          </a:prstGeom>
          <a:noFill/>
        </p:spPr>
      </p:pic>
      <p:pic>
        <p:nvPicPr>
          <p:cNvPr id="26629" name="Picture 5" descr="dance"/>
          <p:cNvPicPr>
            <a:picLocks noChangeAspect="1" noChangeArrowheads="1"/>
          </p:cNvPicPr>
          <p:nvPr/>
        </p:nvPicPr>
        <p:blipFill>
          <a:blip r:embed="rId3" cstate="print"/>
          <a:srcRect l="11110" t="19354" r="42221" b="6451"/>
          <a:stretch>
            <a:fillRect/>
          </a:stretch>
        </p:blipFill>
        <p:spPr bwMode="auto">
          <a:xfrm>
            <a:off x="1752600" y="3657600"/>
            <a:ext cx="2574925" cy="2819400"/>
          </a:xfrm>
          <a:prstGeom prst="rect">
            <a:avLst/>
          </a:prstGeom>
          <a:noFill/>
        </p:spPr>
      </p:pic>
      <p:pic>
        <p:nvPicPr>
          <p:cNvPr id="26633" name="Picture 9" descr="f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14775"/>
            <a:ext cx="200025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      Keep lids on bottles and containers when not in use.</a:t>
            </a:r>
          </a:p>
        </p:txBody>
      </p:sp>
      <p:pic>
        <p:nvPicPr>
          <p:cNvPr id="27657" name="Picture 9" descr="thumb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4267200" cy="2844800"/>
          </a:xfrm>
          <a:prstGeom prst="rect">
            <a:avLst/>
          </a:prstGeom>
          <a:noFill/>
        </p:spPr>
      </p:pic>
      <p:pic>
        <p:nvPicPr>
          <p:cNvPr id="27658" name="Picture 10" descr="MCj03980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2193925" cy="2209800"/>
          </a:xfrm>
          <a:prstGeom prst="rect">
            <a:avLst/>
          </a:prstGeom>
          <a:noFill/>
        </p:spPr>
      </p:pic>
      <p:pic>
        <p:nvPicPr>
          <p:cNvPr id="27659" name="Picture 11" descr="MCj032538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419600"/>
            <a:ext cx="12636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/>
              <a:t>  Never use </a:t>
            </a:r>
            <a:r>
              <a:rPr lang="en-US" sz="4000" dirty="0" smtClean="0"/>
              <a:t>broken, dirty </a:t>
            </a:r>
            <a:r>
              <a:rPr lang="en-US" sz="4000" dirty="0"/>
              <a:t>or chipped glassware</a:t>
            </a:r>
            <a:r>
              <a:rPr lang="en-US" sz="4000" dirty="0" smtClean="0"/>
              <a:t>. Report damages to teacher </a:t>
            </a:r>
            <a:r>
              <a:rPr lang="en-US" sz="4000" dirty="0" smtClean="0"/>
              <a:t>immediately. </a:t>
            </a:r>
            <a:endParaRPr lang="en-US" sz="4000" dirty="0"/>
          </a:p>
        </p:txBody>
      </p:sp>
      <p:pic>
        <p:nvPicPr>
          <p:cNvPr id="28677" name="Picture 5" descr="freewate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7200" y="3657600"/>
            <a:ext cx="4343400" cy="2954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0" descr="C:\WINDOWS\Profiles\dtresten\Application Data\Microsoft\Media Catalog\Downloaded Clips\cl40\j016066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502202" cy="4191000"/>
          </a:xfrm>
          <a:prstGeom prst="rect">
            <a:avLst/>
          </a:prstGeom>
          <a:noFill/>
        </p:spPr>
      </p:pic>
      <p:pic>
        <p:nvPicPr>
          <p:cNvPr id="9" name="Picture 5" descr="C:\WINDOWS\Profiles\dtresten\Application Data\Microsoft\Media Catalog\Downloaded Clips\cl24\j0091169.wmf"/>
          <p:cNvPicPr>
            <a:picLocks noChangeAspect="1" noChangeArrowheads="1"/>
          </p:cNvPicPr>
          <p:nvPr/>
        </p:nvPicPr>
        <p:blipFill>
          <a:blip r:embed="rId4" cstate="print"/>
          <a:srcRect t="45313"/>
          <a:stretch>
            <a:fillRect/>
          </a:stretch>
        </p:blipFill>
        <p:spPr bwMode="auto">
          <a:xfrm>
            <a:off x="7315200" y="4724400"/>
            <a:ext cx="150495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828800" y="1600200"/>
          <a:ext cx="3579813" cy="3468688"/>
        </p:xfrm>
        <a:graphic>
          <a:graphicData uri="http://schemas.openxmlformats.org/presentationml/2006/ole">
            <p:oleObj spid="_x0000_s54275" name="Clip" r:id="rId3" imgW="3580646" imgH="3468986" progId="">
              <p:embed/>
            </p:oleObj>
          </a:graphicData>
        </a:graphic>
      </p:graphicFrame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What’s the safety rule?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181600" y="28194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4000"/>
              <a:t>  Always sweep up glass; NEVER pick it up with your hands.</a:t>
            </a:r>
          </a:p>
        </p:txBody>
      </p:sp>
      <p:pic>
        <p:nvPicPr>
          <p:cNvPr id="52229" name="Picture 5" descr="C:\WINDOWS\Profiles\dtresten\Application Data\Microsoft\Media Catalog\Downloaded Clips\cl0\AG00321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5141913" cy="4495800"/>
          </a:xfrm>
          <a:prstGeom prst="rect">
            <a:avLst/>
          </a:prstGeom>
          <a:noFill/>
        </p:spPr>
      </p:pic>
      <p:pic>
        <p:nvPicPr>
          <p:cNvPr id="52231" name="Picture 7" descr="C:\WINDOWS\Profiles\dtresten\Application Data\Microsoft\Media Catalog\Downloaded Clips\cl30\j0122117.wmf"/>
          <p:cNvPicPr>
            <a:picLocks noChangeAspect="1" noChangeArrowheads="1"/>
          </p:cNvPicPr>
          <p:nvPr/>
        </p:nvPicPr>
        <p:blipFill>
          <a:blip r:embed="rId5" cstate="print"/>
          <a:srcRect t="38756" r="46820" b="14035"/>
          <a:stretch>
            <a:fillRect/>
          </a:stretch>
        </p:blipFill>
        <p:spPr bwMode="auto">
          <a:xfrm>
            <a:off x="2209800" y="4724400"/>
            <a:ext cx="1905000" cy="1304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pic>
        <p:nvPicPr>
          <p:cNvPr id="66592" name="Picture 32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6624" name="Picture 64" descr="sciss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8" name="Picture 68" descr="knive_under_leg_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362200"/>
            <a:ext cx="2724150" cy="2251075"/>
          </a:xfrm>
          <a:prstGeom prst="rect">
            <a:avLst/>
          </a:prstGeom>
          <a:noFill/>
        </p:spPr>
      </p:pic>
      <p:pic>
        <p:nvPicPr>
          <p:cNvPr id="66630" name="Picture 70" descr="231319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66631" name="Picture 71" descr="limitsin"/>
          <p:cNvPicPr>
            <a:picLocks noChangeAspect="1" noChangeArrowheads="1"/>
          </p:cNvPicPr>
          <p:nvPr/>
        </p:nvPicPr>
        <p:blipFill>
          <a:blip r:embed="rId9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66632" name="Rectangle 72"/>
          <p:cNvSpPr>
            <a:spLocks noChangeArrowheads="1"/>
          </p:cNvSpPr>
          <p:nvPr/>
        </p:nvSpPr>
        <p:spPr bwMode="auto">
          <a:xfrm>
            <a:off x="1066800" y="1676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Always cut away from fingers and body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Always carry sharp objects </a:t>
            </a:r>
            <a:br>
              <a:rPr lang="en-US" sz="2800" dirty="0"/>
            </a:br>
            <a:r>
              <a:rPr lang="en-US" sz="2800" dirty="0"/>
              <a:t>with points and tips facing </a:t>
            </a:r>
            <a:br>
              <a:rPr lang="en-US" sz="2800" dirty="0"/>
            </a:br>
            <a:r>
              <a:rPr lang="en-US" sz="2800" dirty="0"/>
              <a:t>down and away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Never try to catch falling </a:t>
            </a:r>
            <a:br>
              <a:rPr lang="en-US" sz="2800" dirty="0"/>
            </a:br>
            <a:r>
              <a:rPr lang="en-US" sz="2800" dirty="0"/>
              <a:t>sharp instruments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Grasp sharp instruments </a:t>
            </a:r>
            <a:br>
              <a:rPr lang="en-US" sz="2800" dirty="0"/>
            </a:br>
            <a:r>
              <a:rPr lang="en-US" sz="2800" dirty="0"/>
              <a:t>                 only by the </a:t>
            </a:r>
            <a:endParaRPr lang="en-US" sz="28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/>
              <a:t> </a:t>
            </a:r>
            <a:r>
              <a:rPr lang="en-US" sz="2800" dirty="0" smtClean="0"/>
              <a:t>                   </a:t>
            </a:r>
            <a:r>
              <a:rPr lang="en-US" sz="2800" dirty="0" smtClean="0"/>
              <a:t>handles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381000"/>
            <a:ext cx="8305800" cy="4114800"/>
          </a:xfrm>
        </p:spPr>
        <p:txBody>
          <a:bodyPr/>
          <a:lstStyle/>
          <a:p>
            <a:r>
              <a:rPr lang="es-ES" dirty="0" err="1" smtClean="0"/>
              <a:t>Handle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equipment</a:t>
            </a:r>
            <a:r>
              <a:rPr lang="es-ES" dirty="0" smtClean="0"/>
              <a:t> </a:t>
            </a:r>
            <a:r>
              <a:rPr lang="es-ES" dirty="0" err="1" smtClean="0"/>
              <a:t>carefully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/>
              <a:t> </a:t>
            </a:r>
            <a:r>
              <a:rPr lang="es-ES" dirty="0" err="1" smtClean="0"/>
              <a:t>student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93186" name="AutoShape 2" descr="data:image/jpg;base64,/9j/4AAQSkZJRgABAQAAAQABAAD/2wBDAAkGBwgHBgkIBwgKCgkLDRYPDQwMDRsUFRAWIB0iIiAdHx8kKDQsJCYxJx8fLT0tMTU3Ojo6Iys/RD84QzQ5Ojf/2wBDAQoKCg0MDRoPDxo3JR8lNzc3Nzc3Nzc3Nzc3Nzc3Nzc3Nzc3Nzc3Nzc3Nzc3Nzc3Nzc3Nzc3Nzc3Nzc3Nzc3Nzf/wAARCACEAMQDASIAAhEBAxEB/8QAGwAAAQUBAQAAAAAAAAAAAAAABAACAwUGAQf/xAA9EAACAgAFAgMFCAEDAwQDAQABAgMRAAQSITEFQRNRYQYicYGRFCMyobHB0fBCFVLxBzPhFiRDcmKSstL/xAAaAQACAwEBAAAAAAAAAAAAAAABAgADBAUG/8QALBEAAgIBAwQBAgUFAAAAAAAAAAECAxEEEjEFIUFREyIyFHGhsfAGQlKR0f/aAAwDAQACEQMRAD8A8cChiQqVfC1xh6Q3VhQCa53w9KNgkA1tZr64ePeLJQAu6G++LsFWRvhxhV4OrilrErRx6qrVIeK4w4xuItSuPDv3kGxBP/H5Y7Gqo+qTYqfdvthsIVslgy8Lor/hN0NS7WK2/P8ALE7ZdAdYhX0I2vf4YUFCS2VbK6RTfiatwO3/ADh4gkzGpHh/9wzgAE7AGgP7/ODhCZIlXLO2rwvD8wygXRGLhPs41lYIb3sBRYPl/fTAE2WZZa1RiSvdK+8PLg899x3GLSAmXMaUCx2ooKtarodq9PU3hkkK2zuW6dl9TuyIulbW0BANfhO1b/2sTPkovCTTl8sZLIY6BxW21bHn+jc/Ig2daOy90F3d8fXEbxa5kV4yY60su5FcgV5Db4frZtWCvc2yaPIZR0T/ANpADRGoKCDdbA+v7YlPS8kkYDZaMDUVQCIHk1Z9PXEvh/aYa1OdelmUboFHHfgDz9MSZg6stIEQygc7atwLN7H8sOkvQHJ+yOKHIKfvcnCyooUsIgCNuKo2cFZjp+STJyOkGXfcEM8IF+nGEqIiCR/cjY0wU7+RF7eeJEKpD4QEbiQe6V3ohSCR5eWG2J+BdzXkqJo8iM1In2GB42UVSAau3F7dqHfBseSimgLDL5dtRAQ+ENhY/wDGODJyNmaiZ1H+Zc0SAOQQd6rHZ49WXRWjVIpNwEQ7sO1+RNn9sDal4DufsCkgyau6nK5Yulo1xgUBe+394wFLlYI4nIy2XIXfZAbrFnFlZ5B4iQmQUCr6CSD6n5YFeEiNhZ93bSRuO5248vpirMG8LBY42Rim08AEi5UOUWCEC7A8PeqwG0EK8wwg7k+4O2LZoRakqo90c19P754i8BhutaqpHsfxXGDhehdzKWSOIsQmWEi3ZXQB+3rgR8lGmtjGKq9Xa8XU8AUlb1PVCzQv6YCnCo7IxJrcWT7vH8YVxQ0ZsAXK+IdQiUVuRXO31xG0UfKxxiz/ALf1wVLLcg06hW1Airvmu236YjY3rVxuwILMaPywMIbLIGMCsfFQFjvaoBeFhlcB23r44WB2GywNYtLFtXBAIUXziQCm0oH0g8nkf04iWbTIGsmuSO4vE1GSLU0gPv0Eb48j64rLB2mMCgDTEFSd9VXsP72HzlIVffVyQbVqPfawPPn+7YlkjSoxGobwl+8a+Tyed+KAPphNlzBp8ViDpVlCx6avfe/lXpgik0F6ldlW1O4SlNbXYHby4/XFlmDUqmAOiiwBMpYsOLr/APYDYfXiojMnijWxNbbLpIBP53tziZJXGj7xl0EsNJ3Wj+V4ZCMssrlw+u4nCL7gjoElqs9rJ9PQjB8MrRZd41j0/d0kgBeiOfLbY4FyE5Zo5St1Z95dIY+h7ne/lWCwWkDvEqRgDUEck1uARfYe9fpZ3w6EYfFLogEkk34wAW0i1HY337XfmMNRYs0SwiJtgVC3e17ntz2v64iy4yzO1RsA7HSrOpFH478/3sS4cwI8wfdTTHsrt7rGxufWvL8xiwTyEQxFyWKhym+lmpvgexHriaWJVhDh1JUGwh95Qe399eMA5t1iEuYjlk8RTpL6CRdkaa25B/MeV47FmDmkUOH0sADaBr8vnx8MFAZaZaD7RqEOliQSUcUKrgc3dVeCSEji+7k0pIwj03ZU2LA4HcjAMYkkEhQBFVwBHGNJFd9tufr88ErBJMrPqjWRStEGgQN7Bqqs38vlh0KEQ5dZVcaEc6K1tyAQa2/c4Y6RtGIZUkV2Pushsmtm3rz3+WBoy8RZpcyEkViAoupBzzfG5+mHTySeAHvUdRIUSFdIW+37f8CPIU+5adPRY8lCqLQCg/PAvWOnDNxa4/8AurZr/dibpcyz5TWl6NRCk9xeC997Pwx5vdKuxtez2myF1KUl2aMURt91qV9Pv6tz/aGIJ1VFcsq7mwqkEV/u+HGLrq+UXL5iR0AAYGRQeCdrHp8cVbx6irhwxXnTdAc1+frjuVWKyCkeT1NLotdb8FZnERSCing6didvLFPm2ktnItDQBAFk/HF7m9ssU0D/AHGzzzz8v0xUtCFDGcuPUjj1rDMqQBu26KVYg6tt6xyVRGulmV7AN0DX071gptiQBpCiwDyw/fn88QKCz/hA2uru98KOmCAaizHMBLPAHywsOnJEh8MRgegH8YWFHK2MLqskhe+14LiJjibSNSCtx9B+v1+OIDIwc6WLLZO48/6MdQitJB03dA8nFY7DRIg1KQgLcBlux8cc8QsQisSTvp17nfbESyOB+H8Q42H97YNjTxvCXSPvGIIVdgb2YUd9vltginItMku4ewQDwK388WeWhWRjLdy3ZTSLI8q7nY87VWKyFvClLZaQvpNKwOkk9v0J+H5nMjIFAQuWBjuJffjYbMGB799xvv2w6FYdHN9nSCJRpy6zHYONNk7gj0sUDg7MtG0cgizA1eJ7nhigwoDYVzuK3wFoP2Qa4w+aVmCqHPuICpSmu+Tx8cSJqSECKEykAFPdohiTYsV+3OH3JcsTDY7LHWmkOFZmsgeQ9Dxv23HJwfGrTTKquiNGGVY3JIA7ixzt9PLfAUEiyyN40DBAxAVRTaiLO97Hfnv8cFrEqKkcis2lgRKSbPc2B9POsRTj7FwybMxBWLQoI4tQNLZs/pVEGzubwR0+GIS+GF94/hbUaBvuD338tqwokEoIYlXK0y+J+I1sbFD6d6xJFIkeZaVbWgVel3JIN/nflzgqytf3IDjL0HwpEKhkWwGrUpJs7g35Hez5/pLMGUEQxl2ZvdogUa33N4GV4culwyUv4wCbsHiwf+axKJnEDSRu8YGlQaLAsOD8x++LYyi+GI01yQzBFygJAWIVp08C+avnv8xgdsxLLFKxjcrIPugzAHezXPBNj5d8FoyRwhcuqhdG68FRtV7+lcbYA63mshkFifqU5iyzzIszoLYChZVeS1E/C73xJSwmGMcyRa+zXT81kcghzmdfMyyKDp06Y4x5Kvz5747N0yE9UXNR9TzkE5IZoFzP3biuChsdu1Y1PtPD0XpHspnM/loVDZfL+JE8b/eHyNnc8jY4L6D1b2d6h7P5SSA5ePLZiESGGYgvZ51+ZvvjhfDJtvPJ6X8dBRS28GQ6zDrymsC9B3NXV7Yy0sTLqHh7AgsBdmtttvOsbXNRwNJnMtl5VngRyiOH1bEAgHzIuvleMq6o8gEoKup0ClY3yR+YrGrQya3QfgydWipqFy8la0MlEvGPTyPkOaPBxWSJrQlk9+tIDGq9T64tnDeIyadW+mjubHNk167/ANIMsLoZBISaBtwAN/7+uN5xyolDxvolBHnQvvgcAhro6b37WOMG5zTVsGB5Hf8A5wCQrqTHVEkkE18cIyxEXhP3UMe5Br9MLHDKtkarrY3hYAxXAamrz9eMTH3fxKQK2O9fH1NYjiUqABvfnyPh64sFSGR9JXW55IPFkDjj+84rLAIKqAqD77c7YOydTER+KqFwAGIo2b9fPbvhLlxJGCqfeR3qp/wG6G3O/wCeJkRUlUyRnb8QLUbHNC/Ptx8sFIDZIx8PMQpAynQ5U+7rNixvdbUDXpjqtEGj8CUmGwVLUWD1vY+v1wDMAZ3LrqVjuCas/L1wWkIRxHK1qzBmUDbfmu14IrNL7Fok/X4TKRO7Sbqw/wATWx9AQfqceo9MWGXPTqmRy6RpY1CIaruqOPPfYEyQe0MTFFCljHS7gWPPGr9tD1bq/S06f0IyZZsxIwzMojZnESkA6QoJs6h5cVYx5Pq1Vmo6gqY+Uu+TZQ1Grcy1hznSMy+Vny+XjaPMKzGcw6RFVbPY9071R32OCjJ03M9OHU1iily5i8VXMagstWCLrkcYsPY/p2Y6f05lzCtGJHBSNuVAUCz2F1dfveMR/wBQOm9V6l7V9PyfTWeLpmXkjnnijUnxZb1UABXFd6FkkebT/p9OSULH25/IK1P05aNDP1TJxR6p8uy5MZdZVkaEhWJNBFBFFuNvUYNnZsvEv2bLA6mAKBar44uekZR8p0jK5TMEMyRBXHIJ7j4DjFa6Ll87PlY78NQroL/CGv3fkVPyI8sYOp9KjpKlZB5S5LarNzwyk9pHgSCLLzAR5dgZJmRRqpa2HqWIxnc5lNHgzrmGmy8wpJCdwDvR/wDHri96xlf9YmzMRbw1hXwUbn3yVYn4fhH1xx44+m9GWF08dUQLor8bHYCvjjR0q+zTQi48vlezPqFvlhmZbMkyLHrQK6MfEYkcck/z3rHDFHI0TZpIcxGr6zCY96GxYXfvAHb44IvLrl0jf7tpIwFYCi237n48YKgyhKwBPEARve8QAWOwH/GPaW3xhXmXPozaXT2W2Lau2eQnNZHpgyLSRJEhB1RSDch6oVW99qG/zwTl8/lVhXWGherMD7sD3He/lfGInjQMZFiQyHvQBPzxH4mYcsCscYAqwxYgnjagMc59QfiKPQrp6/yFAyFz7riYgM4bcgG6v86GKTq+WZc3J4UZfxAT2NAjer4Ox8+eMXmWUIjIbL375O5Y+fzwsxlY8wLcEMAQGHIvGei7ZZuZdrNN81HxrnwZSbLrrCKbRgpUAir3/fAc6rEZDpZyPdu6U+e3xxaZmJclLJE5Fnk7km7438gB3xU5qNpYXYaltiDqNAHmt9+2O5GSlHcjyM4ShNxlyiizMhmIjGy3sCKr/wAYFmVmNBQnNd733NfHFqcsfGYMrnWCNJ5B+XpgJ0++IRR7osDgGu3N4VoKZWt40LFdMW5vc/8AjCxLmI1eUnwyfguwwsKWZQAthiBYX88E5TMnLgtExXSpqlUGyBvuDx++BkXWxAQFQl7Hj+3jourAQeQrmvLyxWOGOfBCpMC6kBgQoBuiB7vfkgWax3LtFHllLF1lLMQ7KCsYG9C7snfb9d6gy8bZgEvbOBdgWfX9tsHQN9nlAZYw6LoBO+ltux7ivzwUwD8uGlndzM0kt6rIA1nzNHbff+7PEq1MzZdTO6ge8tkE/ib6bjj9sOy8eZzs8eUy6tLmdn0KvvUBz2FDzPniTMZDMxkvmUQJqCEpmoXO/orE9h22xfTX8s1BciS7LJpfYOeFPaCBKCI8hZQd2LUBvfy29e+PT8+zx5jLZgTyZeNdSySx1YUjuSCAtgEnzA9ceOeykvT8nP8AaepSzRZiORWhliXWunuCu+4NG/ltjZwf9RMtEyxy5TM5iOlJmGlSLA1KV2ujq3FXjzXVuj9Rs1ny0VyeF/MPg1UX0xrw5I3sOez0Cr70edTzkIRufNVKn6D44ZB1DMHOT5oLGUao2y6ShiK73xq34PasYF/bv2flRimRmgXWbkkyyCwL3C3yaHI7/LGuyQkkgiuSoZwGiCoFGnTYBWufPttwLIxzNRd1PR1x+bKzxld3j9zTD47JNReS9brCMhEOWleT/YSo0n1NmvzwGocvLLmGBldtTlRQHYAegH7nvjigRqxIUDn3RgLKdTjzcc5KlEiWyWIqv2xy9V1HUayOJfavRaoRgyvRHzeXzksUhiOZdjG47CgoP5X88VfW3kC5XISuz0iu7L+Jm4G3yOO5JuoJ1bpy1J9mOWGob6QNJP1usMNz9azDPpZYzQYHittOO7oYqM0/SyZqq/mt2E8MJsSS+9JwATYQfz64mDAluwBq+2Gs7Esir73diKAxUe0wz69CnhyMatIyhWYMQQn+W3J2vjzx0It3Wrc+Weh2qil7Vx4DOndXyPUpZEyc2toTvsRYurHmPXBcVfeHk6/4xmPYJF+zZtjBpk1oDLdgivwj4c/PGmU6cw6/7qYfof2xbraY0XyrjwivRWzuoU5cs7IrXrStfr3w5FKrR7d/PDsLGU05eCq68umOOcBSV2Ja+Oe3wxnnZdBiBoKRzqJf1IO35Y0/WRqyhFXR1VV2BvjKZtlkPiWffQAnSQT8PIY7PT5Zra9Hmesw23qXtAU7gFlWagjck8kdhXreAM5GSHMjXW4sVue/98sWUsIT32lIRqEYJF7bX/fLAGZqNXDHVqFL53wSQMbWuxyosp5AFajGPzN4WJ5A/iN4YWr/AMxhYpLStSMvEAjBbNUR9P1xwxAotMDqO1CrFeeNH1H2NzmUQNJmclpB2YzaCxPaiKwA3RuqiMMcpmSjNtUZZR6gc/8AOKsotAU0k6dOlt91aiLr9scqUgh0BLE0SLI77mv7WLaP2Y6w+pkyLstWfEZF8+LIPlhZHpOf1SKchO7IKtaIB/8AtdefB8sFNAYR05Jx7M5nwImeefPxwTC6JiK+4P8A6tJY+NDBMPsh11yoymSVxJ7xliNpHvRILFQSPIXdbYL6Tk/aXJZwT5DLiHsDO4VXUHgrZJ87rufM43Psv1PNdPyc+X62qhhMXhOTidkCED3a3IIIY+W+3pj1mr1Wlh8mlWZf9LK4Qn2kYhfZ3M5rP5l+kwSHp2Rn0yPmq2WOtSsppiSQfSjjU5/2G6Y+dJ/1BspJM1pl8vEpiS+Aoq6+f0xMOox5fNy5hchn8uHMhk0wxTrLrFENoYOasbHihzQxY9MzC9VyUGeysb5xYz4Yl8GaPUyGjY0tuCDjn6rqXVMwnVKSaWH5/fsWRop7ppM70P2MyHSoJlkc5qaVgfGkjUFAOAo3Hc3fN4u4skkWol5XZzZZm4PahwNhWwHrgdc/muBkGPlRZf8A+lGBT1XMZlZ1yiI7wSCKbwTYjY8BnfSq/Ru2PN3Q6lrLHK1ttmyKhCOIrsizz2aTJZcySURaqLNCyaFn8+MNh6Oc9kpFgzMceXzKn3oIdtx5k2foPhiti6b1LPRGbM5HNvqtUaCdLG25VmII9CoUH1G+Fnst1XJ9Fky75TMQwlwfu5ERbZwTrIcncncDbc2Kx0NDoq6U1dW3L8mVWSbfZjZp5svmVy6xifLrI6PmU2UAKDdb97HPY4oemlon1TSqdaih3F77/nzif2g69B0/KTQyZ7KrmfDKx5XLgzMWrYEgUo+OKKN+sTur5fpOWgRBpU5qemI77KDt8cdvRaZYm5/TngorulTZGaWTT5iePLwvNM4SNBbMeAMVR9o+lvSRSmaRjpSNYzbk7ACx3OMd1XM9UzUmZymbZiuTIeaOD8CAH3Sb+Iq/2wR7LaY+oPm5IjMIVpAg3s9/LYA9xzjsLpNdWkldZLMvCX6ZNj6tKy+NcFhPnJuOmZJMhkkgjA5LOR3Ymyfr+2J5E1rts3IbuDisTqeTXMmSTNZlSw0iGSMlVPoQD+uCT1XIAEnNJXzxw5Jt5Z2I3VpdpIIWUA6Zfcbjfg/A4kZlVdTMAPMnFevV8pNa5dZsyT2SI7/NqGOxQ9RzLg5fIw5RD/8ALLWr5L2P1GKZ2Qh9zQlmt08Fly/0PzmYhhy8uYzLhE0FVvuKvj+8YzS6HRsy1mJtxWwbY/ljYZPo8UUonzTtmswP85BdVuKH9F70MZDPrNBn830/IZWSURSkj7wBUDANQtvJq2HbGvpWtrnZKuJ5/qGq/FNbV2QBIwRWVKYbnSt2O/03xTTa/E1HSb2GgbHfjjF/N0rqSRhvsD0w38J4z6bixe36YCj6R1R43aLpsmljdNIqm+O5Bx2nZF+Tnxg0U3hgs15jSQaq8LBv+idUs6umTWTewUj66sLC70WbT1Vcq8M6rHBGoY+9ItC+ewFk7d8cfp85zKSjNyAK28ehaI8rq/n+mNBJlWZSEIYjY7/Ovjhn2WRSDMfcPbgr8xtjn7i0pZ8kz0NWi2/wF6gOxscfD6jAvWIXy3TszmYxUkcZ3HAFizXoLxpWyoJI902KojA2c6fPPlc1DE4WR4mSNytiyDR32NH0wdxFnJ5d7MfaP/W8mVy3iywtAJcwZJ3YJzvR2JJK/Q1zj0IZU17kWq+T6f2sYrov/TzrsPtdB1bMSwR5eE2A8peQjQV0kLXPxG2PQM30GPPoPtRWk4EcQA28y2o188SUkO0jO9f6l0/pcSrm42nZ20iKJQ5G3LdgPU7YwXV+oZlftHUcg+XymUaYAJLEGKiwpYket7Dyx6r1X2aHUunfY8pn85k1VgG8N2Cutbqw2BBBGPJ/+oPRc508npmThzU0Cyq3/bZmc0fe2FaSSBXmPPFcMyf1osi4xX08huSXquZ6XFMueg8WUrIrtAaCFeKvm++AeoT5rLyeBl20zFD4wkTWrj13G1nn1x6Z032ckz/s9lVzuQjy2bkgQzeLGoVWrgIov6t8u2Jeqey8mY6T/pnT+oHJKCNSRQKI3Uf4lRRI473timVclLK7/wA/U1R1cVFwxzyecR53qGaEMUGeEEmgBxJGWDt3Ipth6YlzeV6gnT862ezUUoEDFdEGkqQOSSTjfdL9hunZE6syv2uYjZpQNI+C9vnZxYn2d6cN0yGWVrvaBcFQnjkV6mtPssnkfs/7K5nqMseZj1vEWB+0T/hra9C978+N+e2PQ8xlTIjQQSGIjYug/AL4HrX640C5EpqCq0Yu9htwBx+2K5MjmkBBgdj3YEb+u5Bw03KMcRH0yqum3a0kiohy+TzWaXp+ejhZX8QxwomhD4emth3GstV/5WOMc6ZBkI2+z5XILHAWDDS51k1Qs3Z7CvQ1dYO6h0rNu8UsWXVnEikgEEgVV8rRokWGB37jE+V6LnYxrWeOJg5bRoLrvzZJuz589rrGeULO7g3x2WcLKMd9cYWva8lM5Q61dVViSfDrgngAHBcuVjyGahdPDt9RjLQltNCiSF5542/LFxOnUYEeQw5Zo41LahK4NDnbQf1wGNTEySbyNRO/Hphr9XqL2q3HZHGH3zk16eiWpznskKOfKoBM+fkzDA1SvsD5aBX0OCIM9FLBJJTIkZ94tW/0xV9UgV4HzIASeFCUe/LfSfMf884FEjMVgiEkjye+sCbs21X8ONztiujo9F9Lbl9Sfdv0JdoVU8ZNG2YiXL+OW+79BZPoB3PasU0mRy2tZOpJlhmMzIWCSqCbP+IJ7gAD5Ys8j0UCGNeqGOVwSY4+Uj548zvz9KwWOl5aNSqR0p5QXpPxXg/TD6LRQ0spNPOf2MW3BSN0pIcxH4GWjVL3eM6N/UCrGCFy8ixqzQnxO6LJffzNbfTF4ct7orTVdsNGUUJQcn4mycb9wcFaMov+Sn43zhYtBl6/yvCxNwMF0y80GBrthrBvJjRs7XWCY0IPvEksb/QY4qKaGokcg3isOCAxSMdRccUDQxG1qVtwSaA93fy3/LBIjZAAnbaycckF6tLgN2IHH92wA7cA6xE6dLhrJYHT/aw4ROpsMK5H9OCDqBUbknYnywpEFgXvtxiAwDaWbYaT635YQRkWgSPesXvtiZIjGK0jfuo78n88PKKilyxIAO5xMZICL+MkOCKqvLDShdiGRWS7BFGv4OCmiDMwFi+57Yk8ACr387/XE2k7gpUIhAFKBfujHNTL7vhuwoENQ39PjtgsxbgMB8f7xhLEpBKrXPat+MTBMAhVidgNxyf0wgHNmhVe6b7/AAwU0KgglVsdyMNMUhBNrZ2FjcYGCYBKsEONVkiq2NY74ZX3FVAmmv7+eCmhABK6fSzscc+z6KYtve9DYf04mAgcsSshQqCCCrA+WAP9Dy5ahLmAAfwhxtt51f54u2jFjcUfXgYaERgVQggbfPAcE+Syu6yv7Xgpn6JkJ4PDmgUi+7MG+oN/nifKdNy+UBjykCRIbvQCCfie59TizEYQbgkV3G+HiMcnah3wVHHAJTlJ5kwIQ6aBagBQoY4cuo3WQcnY33wY6+/p/wAhubXthiQedMQR3wcC5BfCJUGwKHBw14hKmtJAVNEEcHvg549KMfDsDgDfzw3wCSzximrctz6fLE7gyDLlLUaqv4YWDljYqCSN/LCwcMGWU7dbzABHhQVfk384gh6/m3NGOD8Iawp5o+vphYWCy3wP/wBbzKMG0RHUQCCDXx55xIetZgsB4UNE0RR/nCwsQVnU63mSB93DdHejfPxxGnWcy6kOkTb6bIPr64WFiBHDrWYLNccRo7bN6euIct1rNmV9XhsKNAg0N688LCwr5GCB1vMbjwYPP8J/nHD13M1/2ofo384WFhwMTdbzARm8KC6/2n+ccj67mWsGKDgHhvK/PCwsEB3/AFicMfuouar3tvzx0dan1KPBg55Km/1wsLEQGMPWZwqsIoe3Zq/XDz1rMar8OHjyP84WFg4INPW8wCAIoa8qb+cMXreYUaFigCgUBTbfnhYWAAc3WpwAPBgPxDfzjidYnKkeFDQO2zfzhYWAyI5J1qdY2Ihg2F8Nz9cM/wBbzIj1iOEMxBJAb+cLCwPIfBM3WZ3A1wwNRBFqTv584Bz/ALS5zLTAJFlyCOGVv5wsLBXIAf8A9W58/wDw5bb/APFv/wDWFhYWGG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188" name="AutoShape 4" descr="data:image/jpg;base64,/9j/4AAQSkZJRgABAQAAAQABAAD/2wBDAAkGBwgHBgkIBwgKCgkLDRYPDQwMDRsUFRAWIB0iIiAdHx8kKDQsJCYxJx8fLT0tMTU3Ojo6Iys/RD84QzQ5Ojf/2wBDAQoKCg0MDRoPDxo3JR8lNzc3Nzc3Nzc3Nzc3Nzc3Nzc3Nzc3Nzc3Nzc3Nzc3Nzc3Nzc3Nzc3Nzc3Nzc3Nzc3Nzf/wAARCACEAMQDASIAAhEBAxEB/8QAGwAAAQUBAQAAAAAAAAAAAAAABAACAwUGAQf/xAA9EAACAgAFAgMFCAEDAwQDAQABAgMRAAQSITEFQRNRYQYicYGRFCMyobHB0fBCFVLxBzPhFiRDcmKSstL/xAAaAQACAwEBAAAAAAAAAAAAAAABAgADBAUG/8QALBEAAgIBAwQBAgUFAAAAAAAAAAECAxEEEjEFIUFREyIyFHGhsfAGQlKR0f/aAAwDAQACEQMRAD8A8cChiQqVfC1xh6Q3VhQCa53w9KNgkA1tZr64ePeLJQAu6G++LsFWRvhxhV4OrilrErRx6qrVIeK4w4xuItSuPDv3kGxBP/H5Y7Gqo+qTYqfdvthsIVslgy8Lor/hN0NS7WK2/P8ALE7ZdAdYhX0I2vf4YUFCS2VbK6RTfiatwO3/ADh4gkzGpHh/9wzgAE7AGgP7/ODhCZIlXLO2rwvD8wygXRGLhPs41lYIb3sBRYPl/fTAE2WZZa1RiSvdK+8PLg899x3GLSAmXMaUCx2ooKtarodq9PU3hkkK2zuW6dl9TuyIulbW0BANfhO1b/2sTPkovCTTl8sZLIY6BxW21bHn+jc/Ig2daOy90F3d8fXEbxa5kV4yY60su5FcgV5Db4frZtWCvc2yaPIZR0T/ANpADRGoKCDdbA+v7YlPS8kkYDZaMDUVQCIHk1Z9PXEvh/aYa1OdelmUboFHHfgDz9MSZg6stIEQygc7atwLN7H8sOkvQHJ+yOKHIKfvcnCyooUsIgCNuKo2cFZjp+STJyOkGXfcEM8IF+nGEqIiCR/cjY0wU7+RF7eeJEKpD4QEbiQe6V3ohSCR5eWG2J+BdzXkqJo8iM1In2GB42UVSAau3F7dqHfBseSimgLDL5dtRAQ+ENhY/wDGODJyNmaiZ1H+Zc0SAOQQd6rHZ49WXRWjVIpNwEQ7sO1+RNn9sDal4DufsCkgyau6nK5Yulo1xgUBe+394wFLlYI4nIy2XIXfZAbrFnFlZ5B4iQmQUCr6CSD6n5YFeEiNhZ93bSRuO5248vpirMG8LBY42Rim08AEi5UOUWCEC7A8PeqwG0EK8wwg7k+4O2LZoRakqo90c19P754i8BhutaqpHsfxXGDhehdzKWSOIsQmWEi3ZXQB+3rgR8lGmtjGKq9Xa8XU8AUlb1PVCzQv6YCnCo7IxJrcWT7vH8YVxQ0ZsAXK+IdQiUVuRXO31xG0UfKxxiz/ALf1wVLLcg06hW1Airvmu236YjY3rVxuwILMaPywMIbLIGMCsfFQFjvaoBeFhlcB23r44WB2GywNYtLFtXBAIUXziQCm0oH0g8nkf04iWbTIGsmuSO4vE1GSLU0gPv0Eb48j64rLB2mMCgDTEFSd9VXsP72HzlIVffVyQbVqPfawPPn+7YlkjSoxGobwl+8a+Tyed+KAPphNlzBp8ViDpVlCx6avfe/lXpgik0F6ldlW1O4SlNbXYHby4/XFlmDUqmAOiiwBMpYsOLr/APYDYfXiojMnijWxNbbLpIBP53tziZJXGj7xl0EsNJ3Wj+V4ZCMssrlw+u4nCL7gjoElqs9rJ9PQjB8MrRZd41j0/d0kgBeiOfLbY4FyE5Zo5St1Z95dIY+h7ne/lWCwWkDvEqRgDUEck1uARfYe9fpZ3w6EYfFLogEkk34wAW0i1HY337XfmMNRYs0SwiJtgVC3e17ntz2v64iy4yzO1RsA7HSrOpFH478/3sS4cwI8wfdTTHsrt7rGxufWvL8xiwTyEQxFyWKhym+lmpvgexHriaWJVhDh1JUGwh95Qe399eMA5t1iEuYjlk8RTpL6CRdkaa25B/MeV47FmDmkUOH0sADaBr8vnx8MFAZaZaD7RqEOliQSUcUKrgc3dVeCSEji+7k0pIwj03ZU2LA4HcjAMYkkEhQBFVwBHGNJFd9tufr88ErBJMrPqjWRStEGgQN7Bqqs38vlh0KEQ5dZVcaEc6K1tyAQa2/c4Y6RtGIZUkV2Pushsmtm3rz3+WBoy8RZpcyEkViAoupBzzfG5+mHTySeAHvUdRIUSFdIW+37f8CPIU+5adPRY8lCqLQCg/PAvWOnDNxa4/8AurZr/dibpcyz5TWl6NRCk9xeC997Pwx5vdKuxtez2myF1KUl2aMURt91qV9Pv6tz/aGIJ1VFcsq7mwqkEV/u+HGLrq+UXL5iR0AAYGRQeCdrHp8cVbx6irhwxXnTdAc1+frjuVWKyCkeT1NLotdb8FZnERSCing6didvLFPm2ktnItDQBAFk/HF7m9ssU0D/AHGzzzz8v0xUtCFDGcuPUjj1rDMqQBu26KVYg6tt6xyVRGulmV7AN0DX071gptiQBpCiwDyw/fn88QKCz/hA2uru98KOmCAaizHMBLPAHywsOnJEh8MRgegH8YWFHK2MLqskhe+14LiJjibSNSCtx9B+v1+OIDIwc6WLLZO48/6MdQitJB03dA8nFY7DRIg1KQgLcBlux8cc8QsQisSTvp17nfbESyOB+H8Q42H97YNjTxvCXSPvGIIVdgb2YUd9vltginItMku4ewQDwK388WeWhWRjLdy3ZTSLI8q7nY87VWKyFvClLZaQvpNKwOkk9v0J+H5nMjIFAQuWBjuJffjYbMGB799xvv2w6FYdHN9nSCJRpy6zHYONNk7gj0sUDg7MtG0cgizA1eJ7nhigwoDYVzuK3wFoP2Qa4w+aVmCqHPuICpSmu+Tx8cSJqSECKEykAFPdohiTYsV+3OH3JcsTDY7LHWmkOFZmsgeQ9Dxv23HJwfGrTTKquiNGGVY3JIA7ixzt9PLfAUEiyyN40DBAxAVRTaiLO97Hfnv8cFrEqKkcis2lgRKSbPc2B9POsRTj7FwybMxBWLQoI4tQNLZs/pVEGzubwR0+GIS+GF94/hbUaBvuD338tqwokEoIYlXK0y+J+I1sbFD6d6xJFIkeZaVbWgVel3JIN/nflzgqytf3IDjL0HwpEKhkWwGrUpJs7g35Hez5/pLMGUEQxl2ZvdogUa33N4GV4culwyUv4wCbsHiwf+axKJnEDSRu8YGlQaLAsOD8x++LYyi+GI01yQzBFygJAWIVp08C+avnv8xgdsxLLFKxjcrIPugzAHezXPBNj5d8FoyRwhcuqhdG68FRtV7+lcbYA63mshkFifqU5iyzzIszoLYChZVeS1E/C73xJSwmGMcyRa+zXT81kcghzmdfMyyKDp06Y4x5Kvz5747N0yE9UXNR9TzkE5IZoFzP3biuChsdu1Y1PtPD0XpHspnM/loVDZfL+JE8b/eHyNnc8jY4L6D1b2d6h7P5SSA5ePLZiESGGYgvZ51+ZvvjhfDJtvPJ6X8dBRS28GQ6zDrymsC9B3NXV7Yy0sTLqHh7AgsBdmtttvOsbXNRwNJnMtl5VngRyiOH1bEAgHzIuvleMq6o8gEoKup0ClY3yR+YrGrQya3QfgydWipqFy8la0MlEvGPTyPkOaPBxWSJrQlk9+tIDGq9T64tnDeIyadW+mjubHNk167/ANIMsLoZBISaBtwAN/7+uN5xyolDxvolBHnQvvgcAhro6b37WOMG5zTVsGB5Hf8A5wCQrqTHVEkkE18cIyxEXhP3UMe5Br9MLHDKtkarrY3hYAxXAamrz9eMTH3fxKQK2O9fH1NYjiUqABvfnyPh64sFSGR9JXW55IPFkDjj+84rLAIKqAqD77c7YOydTER+KqFwAGIo2b9fPbvhLlxJGCqfeR3qp/wG6G3O/wCeJkRUlUyRnb8QLUbHNC/Ptx8sFIDZIx8PMQpAynQ5U+7rNixvdbUDXpjqtEGj8CUmGwVLUWD1vY+v1wDMAZ3LrqVjuCas/L1wWkIRxHK1qzBmUDbfmu14IrNL7Fok/X4TKRO7Sbqw/wATWx9AQfqceo9MWGXPTqmRy6RpY1CIaruqOPPfYEyQe0MTFFCljHS7gWPPGr9tD1bq/S06f0IyZZsxIwzMojZnESkA6QoJs6h5cVYx5Pq1Vmo6gqY+Uu+TZQ1Grcy1hznSMy+Vny+XjaPMKzGcw6RFVbPY9071R32OCjJ03M9OHU1iily5i8VXMagstWCLrkcYsPY/p2Y6f05lzCtGJHBSNuVAUCz2F1dfveMR/wBQOm9V6l7V9PyfTWeLpmXkjnnijUnxZb1UABXFd6FkkebT/p9OSULH25/IK1P05aNDP1TJxR6p8uy5MZdZVkaEhWJNBFBFFuNvUYNnZsvEv2bLA6mAKBar44uekZR8p0jK5TMEMyRBXHIJ7j4DjFa6Ll87PlY78NQroL/CGv3fkVPyI8sYOp9KjpKlZB5S5LarNzwyk9pHgSCLLzAR5dgZJmRRqpa2HqWIxnc5lNHgzrmGmy8wpJCdwDvR/wDHri96xlf9YmzMRbw1hXwUbn3yVYn4fhH1xx44+m9GWF08dUQLor8bHYCvjjR0q+zTQi48vlezPqFvlhmZbMkyLHrQK6MfEYkcck/z3rHDFHI0TZpIcxGr6zCY96GxYXfvAHb44IvLrl0jf7tpIwFYCi237n48YKgyhKwBPEARve8QAWOwH/GPaW3xhXmXPozaXT2W2Lau2eQnNZHpgyLSRJEhB1RSDch6oVW99qG/zwTl8/lVhXWGherMD7sD3He/lfGInjQMZFiQyHvQBPzxH4mYcsCscYAqwxYgnjagMc59QfiKPQrp6/yFAyFz7riYgM4bcgG6v86GKTq+WZc3J4UZfxAT2NAjer4Ox8+eMXmWUIjIbL375O5Y+fzwsxlY8wLcEMAQGHIvGei7ZZuZdrNN81HxrnwZSbLrrCKbRgpUAir3/fAc6rEZDpZyPdu6U+e3xxaZmJclLJE5Fnk7km7438gB3xU5qNpYXYaltiDqNAHmt9+2O5GSlHcjyM4ShNxlyiizMhmIjGy3sCKr/wAYFmVmNBQnNd733NfHFqcsfGYMrnWCNJ5B+XpgJ0++IRR7osDgGu3N4VoKZWt40LFdMW5vc/8AjCxLmI1eUnwyfguwwsKWZQAthiBYX88E5TMnLgtExXSpqlUGyBvuDx++BkXWxAQFQl7Hj+3jourAQeQrmvLyxWOGOfBCpMC6kBgQoBuiB7vfkgWax3LtFHllLF1lLMQ7KCsYG9C7snfb9d6gy8bZgEvbOBdgWfX9tsHQN9nlAZYw6LoBO+ltux7ivzwUwD8uGlndzM0kt6rIA1nzNHbff+7PEq1MzZdTO6ge8tkE/ib6bjj9sOy8eZzs8eUy6tLmdn0KvvUBz2FDzPniTMZDMxkvmUQJqCEpmoXO/orE9h22xfTX8s1BciS7LJpfYOeFPaCBKCI8hZQd2LUBvfy29e+PT8+zx5jLZgTyZeNdSySx1YUjuSCAtgEnzA9ceOeykvT8nP8AaepSzRZiORWhliXWunuCu+4NG/ltjZwf9RMtEyxy5TM5iOlJmGlSLA1KV2ujq3FXjzXVuj9Rs1ny0VyeF/MPg1UX0xrw5I3sOez0Cr70edTzkIRufNVKn6D44ZB1DMHOT5oLGUao2y6ShiK73xq34PasYF/bv2flRimRmgXWbkkyyCwL3C3yaHI7/LGuyQkkgiuSoZwGiCoFGnTYBWufPttwLIxzNRd1PR1x+bKzxld3j9zTD47JNReS9brCMhEOWleT/YSo0n1NmvzwGocvLLmGBldtTlRQHYAegH7nvjigRqxIUDn3RgLKdTjzcc5KlEiWyWIqv2xy9V1HUayOJfavRaoRgyvRHzeXzksUhiOZdjG47CgoP5X88VfW3kC5XISuz0iu7L+Jm4G3yOO5JuoJ1bpy1J9mOWGob6QNJP1usMNz9azDPpZYzQYHittOO7oYqM0/SyZqq/mt2E8MJsSS+9JwATYQfz64mDAluwBq+2Gs7Esir73diKAxUe0wz69CnhyMatIyhWYMQQn+W3J2vjzx0It3Wrc+Weh2qil7Vx4DOndXyPUpZEyc2toTvsRYurHmPXBcVfeHk6/4xmPYJF+zZtjBpk1oDLdgivwj4c/PGmU6cw6/7qYfof2xbraY0XyrjwivRWzuoU5cs7IrXrStfr3w5FKrR7d/PDsLGU05eCq68umOOcBSV2Ja+Oe3wxnnZdBiBoKRzqJf1IO35Y0/WRqyhFXR1VV2BvjKZtlkPiWffQAnSQT8PIY7PT5Zra9Hmesw23qXtAU7gFlWagjck8kdhXreAM5GSHMjXW4sVue/98sWUsIT32lIRqEYJF7bX/fLAGZqNXDHVqFL53wSQMbWuxyosp5AFajGPzN4WJ5A/iN4YWr/AMxhYpLStSMvEAjBbNUR9P1xwxAotMDqO1CrFeeNH1H2NzmUQNJmclpB2YzaCxPaiKwA3RuqiMMcpmSjNtUZZR6gc/8AOKsotAU0k6dOlt91aiLr9scqUgh0BLE0SLI77mv7WLaP2Y6w+pkyLstWfEZF8+LIPlhZHpOf1SKchO7IKtaIB/8AtdefB8sFNAYR05Jx7M5nwImeefPxwTC6JiK+4P8A6tJY+NDBMPsh11yoymSVxJ7xliNpHvRILFQSPIXdbYL6Tk/aXJZwT5DLiHsDO4VXUHgrZJ87rufM43Psv1PNdPyc+X62qhhMXhOTidkCED3a3IIIY+W+3pj1mr1Wlh8mlWZf9LK4Qn2kYhfZ3M5rP5l+kwSHp2Rn0yPmq2WOtSsppiSQfSjjU5/2G6Y+dJ/1BspJM1pl8vEpiS+Aoq6+f0xMOox5fNy5hchn8uHMhk0wxTrLrFENoYOasbHihzQxY9MzC9VyUGeysb5xYz4Yl8GaPUyGjY0tuCDjn6rqXVMwnVKSaWH5/fsWRop7ppM70P2MyHSoJlkc5qaVgfGkjUFAOAo3Hc3fN4u4skkWol5XZzZZm4PahwNhWwHrgdc/muBkGPlRZf8A+lGBT1XMZlZ1yiI7wSCKbwTYjY8BnfSq/Ru2PN3Q6lrLHK1ttmyKhCOIrsizz2aTJZcySURaqLNCyaFn8+MNh6Oc9kpFgzMceXzKn3oIdtx5k2foPhiti6b1LPRGbM5HNvqtUaCdLG25VmII9CoUH1G+Fnst1XJ9Fky75TMQwlwfu5ERbZwTrIcncncDbc2Kx0NDoq6U1dW3L8mVWSbfZjZp5svmVy6xifLrI6PmU2UAKDdb97HPY4oemlon1TSqdaih3F77/nzif2g69B0/KTQyZ7KrmfDKx5XLgzMWrYEgUo+OKKN+sTur5fpOWgRBpU5qemI77KDt8cdvRaZYm5/TngorulTZGaWTT5iePLwvNM4SNBbMeAMVR9o+lvSRSmaRjpSNYzbk7ACx3OMd1XM9UzUmZymbZiuTIeaOD8CAH3Sb+Iq/2wR7LaY+oPm5IjMIVpAg3s9/LYA9xzjsLpNdWkldZLMvCX6ZNj6tKy+NcFhPnJuOmZJMhkkgjA5LOR3Ymyfr+2J5E1rts3IbuDisTqeTXMmSTNZlSw0iGSMlVPoQD+uCT1XIAEnNJXzxw5Jt5Z2I3VpdpIIWUA6Zfcbjfg/A4kZlVdTMAPMnFevV8pNa5dZsyT2SI7/NqGOxQ9RzLg5fIw5RD/8ALLWr5L2P1GKZ2Qh9zQlmt08Fly/0PzmYhhy8uYzLhE0FVvuKvj+8YzS6HRsy1mJtxWwbY/ljYZPo8UUonzTtmswP85BdVuKH9F70MZDPrNBn830/IZWSURSkj7wBUDANQtvJq2HbGvpWtrnZKuJ5/qGq/FNbV2QBIwRWVKYbnSt2O/03xTTa/E1HSb2GgbHfjjF/N0rqSRhvsD0w38J4z6bixe36YCj6R1R43aLpsmljdNIqm+O5Bx2nZF+Tnxg0U3hgs15jSQaq8LBv+idUs6umTWTewUj66sLC70WbT1Vcq8M6rHBGoY+9ItC+ewFk7d8cfp85zKSjNyAK28ehaI8rq/n+mNBJlWZSEIYjY7/Ovjhn2WRSDMfcPbgr8xtjn7i0pZ8kz0NWi2/wF6gOxscfD6jAvWIXy3TszmYxUkcZ3HAFizXoLxpWyoJI902KojA2c6fPPlc1DE4WR4mSNytiyDR32NH0wdxFnJ5d7MfaP/W8mVy3iywtAJcwZJ3YJzvR2JJK/Q1zj0IZU17kWq+T6f2sYrov/TzrsPtdB1bMSwR5eE2A8peQjQV0kLXPxG2PQM30GPPoPtRWk4EcQA28y2o188SUkO0jO9f6l0/pcSrm42nZ20iKJQ5G3LdgPU7YwXV+oZlftHUcg+XymUaYAJLEGKiwpYket7Dyx6r1X2aHUunfY8pn85k1VgG8N2Cutbqw2BBBGPJ/+oPRc508npmThzU0Cyq3/bZmc0fe2FaSSBXmPPFcMyf1osi4xX08huSXquZ6XFMueg8WUrIrtAaCFeKvm++AeoT5rLyeBl20zFD4wkTWrj13G1nn1x6Z032ckz/s9lVzuQjy2bkgQzeLGoVWrgIov6t8u2Jeqey8mY6T/pnT+oHJKCNSRQKI3Uf4lRRI473timVclLK7/wA/U1R1cVFwxzyecR53qGaEMUGeEEmgBxJGWDt3Ipth6YlzeV6gnT862ezUUoEDFdEGkqQOSSTjfdL9hunZE6syv2uYjZpQNI+C9vnZxYn2d6cN0yGWVrvaBcFQnjkV6mtPssnkfs/7K5nqMseZj1vEWB+0T/hra9C978+N+e2PQ8xlTIjQQSGIjYug/AL4HrX640C5EpqCq0Yu9htwBx+2K5MjmkBBgdj3YEb+u5Bw03KMcRH0yqum3a0kiohy+TzWaXp+ejhZX8QxwomhD4emth3GstV/5WOMc6ZBkI2+z5XILHAWDDS51k1Qs3Z7CvQ1dYO6h0rNu8UsWXVnEikgEEgVV8rRokWGB37jE+V6LnYxrWeOJg5bRoLrvzZJuz589rrGeULO7g3x2WcLKMd9cYWva8lM5Q61dVViSfDrgngAHBcuVjyGahdPDt9RjLQltNCiSF5542/LFxOnUYEeQw5Zo41LahK4NDnbQf1wGNTEySbyNRO/Hphr9XqL2q3HZHGH3zk16eiWpznskKOfKoBM+fkzDA1SvsD5aBX0OCIM9FLBJJTIkZ94tW/0xV9UgV4HzIASeFCUe/LfSfMf884FEjMVgiEkjye+sCbs21X8ONztiujo9F9Lbl9Sfdv0JdoVU8ZNG2YiXL+OW+79BZPoB3PasU0mRy2tZOpJlhmMzIWCSqCbP+IJ7gAD5Ys8j0UCGNeqGOVwSY4+Uj548zvz9KwWOl5aNSqR0p5QXpPxXg/TD6LRQ0spNPOf2MW3BSN0pIcxH4GWjVL3eM6N/UCrGCFy8ixqzQnxO6LJffzNbfTF4ct7orTVdsNGUUJQcn4mycb9wcFaMov+Sn43zhYtBl6/yvCxNwMF0y80GBrthrBvJjRs7XWCY0IPvEksb/QY4qKaGokcg3isOCAxSMdRccUDQxG1qVtwSaA93fy3/LBIjZAAnbaycckF6tLgN2IHH92wA7cA6xE6dLhrJYHT/aw4ROpsMK5H9OCDqBUbknYnywpEFgXvtxiAwDaWbYaT635YQRkWgSPesXvtiZIjGK0jfuo78n88PKKilyxIAO5xMZICL+MkOCKqvLDShdiGRWS7BFGv4OCmiDMwFi+57Yk8ACr387/XE2k7gpUIhAFKBfujHNTL7vhuwoENQ39PjtgsxbgMB8f7xhLEpBKrXPat+MTBMAhVidgNxyf0wgHNmhVe6b7/AAwU0KgglVsdyMNMUhBNrZ2FjcYGCYBKsEONVkiq2NY74ZX3FVAmmv7+eCmhABK6fSzscc+z6KYtve9DYf04mAgcsSshQqCCCrA+WAP9Dy5ahLmAAfwhxtt51f54u2jFjcUfXgYaERgVQggbfPAcE+Syu6yv7Xgpn6JkJ4PDmgUi+7MG+oN/nifKdNy+UBjykCRIbvQCCfie59TizEYQbgkV3G+HiMcnah3wVHHAJTlJ5kwIQ6aBagBQoY4cuo3WQcnY33wY6+/p/wAhubXthiQedMQR3wcC5BfCJUGwKHBw14hKmtJAVNEEcHvg549KMfDsDgDfzw3wCSzximrctz6fLE7gyDLlLUaqv4YWDljYqCSN/LCwcMGWU7dbzABHhQVfk384gh6/m3NGOD8Iawp5o+vphYWCy3wP/wBbzKMG0RHUQCCDXx55xIetZgsB4UNE0RR/nCwsQVnU63mSB93DdHejfPxxGnWcy6kOkTb6bIPr64WFiBHDrWYLNccRo7bN6euIct1rNmV9XhsKNAg0N688LCwr5GCB1vMbjwYPP8J/nHD13M1/2ofo384WFhwMTdbzARm8KC6/2n+ccj67mWsGKDgHhvK/PCwsEB3/AFicMfuouar3tvzx0dan1KPBg55Km/1wsLEQGMPWZwqsIoe3Zq/XDz1rMar8OHjyP84WFg4INPW8wCAIoa8qb+cMXreYUaFigCgUBTbfnhYWAAc3WpwAPBgPxDfzjidYnKkeFDQO2zfzhYWAyI5J1qdY2Ihg2F8Nz9cM/wBbzIj1iOEMxBJAb+cLCwPIfBM3WZ3A1wwNRBFqTv584Bz/ALS5zLTAJFlyCOGVv5wsLBXIAf8A9W58/wDw5bb/APFv/wDWFhYWGG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3192" name="Picture 8" descr="http://www.personal.psu.edu/alh5217/blogs/PSUblog/chemist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400550" cy="3305175"/>
          </a:xfrm>
          <a:prstGeom prst="rect">
            <a:avLst/>
          </a:prstGeom>
          <a:noFill/>
        </p:spPr>
      </p:pic>
      <p:pic>
        <p:nvPicPr>
          <p:cNvPr id="93194" name="Picture 10" descr="http://www.theukfranchisedirectory.net/qSf/images/ukfd-pages-1-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580201" cy="4095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 You are almost </a:t>
            </a:r>
            <a:r>
              <a:rPr lang="en-US" dirty="0" smtClean="0"/>
              <a:t>ready!</a:t>
            </a:r>
            <a:endParaRPr lang="en-US" dirty="0">
              <a:hlinkClick r:id="" action="ppaction://noaction">
                <a:snd r:embed="rId2" name="applause.wav"/>
              </a:hlinkClick>
            </a:endParaRPr>
          </a:p>
        </p:txBody>
      </p:sp>
      <p:pic>
        <p:nvPicPr>
          <p:cNvPr id="48131" name="Picture 3" descr="C:\WINDOWS\Profiles\dtresten\Application Data\Microsoft\Media Catalog\Downloaded Clips\cl0\AG00373_.gif">
            <a:hlinkClick r:id="" action="ppaction://noaction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5105400" cy="4908550"/>
          </a:xfrm>
          <a:prstGeom prst="rect">
            <a:avLst/>
          </a:prstGeom>
          <a:noFill/>
        </p:spPr>
      </p:pic>
      <p:pic>
        <p:nvPicPr>
          <p:cNvPr id="56322" name="Picture 2" descr="http://images.hellokids.com/_uploads/membres/articles/20090311/spongebob_u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038475" cy="44767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What’s the safety rule?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2514600"/>
            <a:ext cx="2819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latin typeface="Arial" charset="0"/>
              </a:rPr>
              <a:t>  Never run </a:t>
            </a:r>
          </a:p>
          <a:p>
            <a:pPr>
              <a:buFontTx/>
              <a:buNone/>
            </a:pPr>
            <a:r>
              <a:rPr lang="en-US" sz="4000">
                <a:latin typeface="Arial" charset="0"/>
              </a:rPr>
              <a:t>   or horseplay in the lab.</a:t>
            </a:r>
          </a:p>
        </p:txBody>
      </p:sp>
      <p:pic>
        <p:nvPicPr>
          <p:cNvPr id="38916" name="Picture 4" descr="C:\Documents and Settings\Administrator\Application Data\Microsoft\Media Catalog\Downloaded Clips\cl0\BS00529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076450"/>
            <a:ext cx="4495800" cy="4400550"/>
          </a:xfrm>
        </p:spPr>
      </p:pic>
      <p:pic>
        <p:nvPicPr>
          <p:cNvPr id="38917" name="Picture 5" descr="c:\Program Files\Microsoft Office\Clipart\homeanim\bd13656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1216025"/>
            <a:ext cx="5257800" cy="5062538"/>
          </a:xfrm>
          <a:prstGeom prst="rect">
            <a:avLst/>
          </a:prstGeom>
          <a:noFill/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914400" y="4267200"/>
            <a:ext cx="12192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     </a:t>
            </a:r>
            <a:r>
              <a:rPr lang="en-US" dirty="0" smtClean="0"/>
              <a:t>Follow all written and verbal instructions </a:t>
            </a:r>
            <a:r>
              <a:rPr lang="en-US" dirty="0" smtClean="0"/>
              <a:t>carefully.</a:t>
            </a:r>
            <a:endParaRPr lang="en-US" dirty="0" smtClean="0"/>
          </a:p>
          <a:p>
            <a:pPr marL="609600" indent="-609600">
              <a:buFontTx/>
              <a:buNone/>
            </a:pPr>
            <a:r>
              <a:rPr lang="en-US" dirty="0" smtClean="0"/>
              <a:t>It’s a good idea to “check off” each step of a procedure as you conduct it.</a:t>
            </a:r>
          </a:p>
          <a:p>
            <a:pPr marL="609600" indent="-609600">
              <a:buFontTx/>
              <a:buNone/>
            </a:pPr>
            <a:r>
              <a:rPr lang="en-US" dirty="0" smtClean="0"/>
              <a:t>LISTEN to your teacher </a:t>
            </a:r>
            <a:r>
              <a:rPr lang="en-US" dirty="0" smtClean="0"/>
              <a:t>carefully. </a:t>
            </a:r>
            <a:endParaRPr lang="en-US" dirty="0"/>
          </a:p>
          <a:p>
            <a:pPr marL="609600" indent="-609600"/>
            <a:endParaRPr lang="en-US" dirty="0"/>
          </a:p>
        </p:txBody>
      </p:sp>
      <p:pic>
        <p:nvPicPr>
          <p:cNvPr id="24581" name="Picture 5" descr="long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4724400" cy="3149600"/>
          </a:xfrm>
          <a:prstGeom prst="rect">
            <a:avLst/>
          </a:prstGeom>
          <a:noFill/>
        </p:spPr>
      </p:pic>
      <p:pic>
        <p:nvPicPr>
          <p:cNvPr id="24585" name="Picture 9" descr="http://www.tinygif.com/data/media/1/spongebob-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5433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   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267200" y="6858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4000" dirty="0"/>
              <a:t>  When you don’t understand directions, ask the teacher for help.</a:t>
            </a:r>
          </a:p>
        </p:txBody>
      </p:sp>
      <p:pic>
        <p:nvPicPr>
          <p:cNvPr id="24582" name="Picture 6" descr="C:\Documents and Settings\Administrator\Application Data\Microsoft\Media Catalog\Downloaded Clips\cl71\j02835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30688"/>
            <a:ext cx="2590800" cy="2320925"/>
          </a:xfrm>
          <a:prstGeom prst="rect">
            <a:avLst/>
          </a:prstGeom>
          <a:noFill/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1147763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117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2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276600" y="5105400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4585" name="Picture 9" descr="C:\Documents and Settings\Administrator\Application Data\Microsoft\Media Catalog\Downloaded Clips\cl0\AG0029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2339975" cy="3932238"/>
          </a:xfrm>
          <a:prstGeom prst="rect">
            <a:avLst/>
          </a:prstGeom>
          <a:noFill/>
        </p:spPr>
      </p:pic>
      <p:pic>
        <p:nvPicPr>
          <p:cNvPr id="10" name="Picture 7" descr="http://media.tumblr.com/tumblr_lmjz75alA21qc16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101161" cy="2133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3" grpId="0" animBg="1"/>
      <p:bldP spid="24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Keep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notes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doing</a:t>
            </a:r>
            <a:r>
              <a:rPr lang="es-ES" dirty="0"/>
              <a:t> </a:t>
            </a:r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created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5298" name="Picture 2" descr="http://www.polyvore.com/cgi/img-thing?.out=jpg&amp;size=l&amp;tid=267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79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981200"/>
            <a:ext cx="3733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Clear the desk of anything unnecessary, </a:t>
            </a:r>
            <a:r>
              <a:rPr lang="en-US" sz="4000" i="1" dirty="0"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Read the board for </a:t>
            </a:r>
            <a:r>
              <a:rPr lang="en-US" sz="4000" dirty="0" smtClean="0">
                <a:latin typeface="Arial" charset="0"/>
              </a:rPr>
              <a:t>directions.</a:t>
            </a:r>
            <a:endParaRPr lang="en-US" sz="4000" dirty="0">
              <a:latin typeface="Arial" charset="0"/>
            </a:endParaRPr>
          </a:p>
        </p:txBody>
      </p:sp>
      <p:pic>
        <p:nvPicPr>
          <p:cNvPr id="6151" name="Picture 7" descr="C:\WINDOWS\Profiles\dtresten\Application Data\Microsoft\Media Catalog\Downloaded Clips\cl6d\j0273010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5000" t="13799" r="11043" b="17621"/>
          <a:stretch>
            <a:fillRect/>
          </a:stretch>
        </p:blipFill>
        <p:spPr>
          <a:xfrm>
            <a:off x="685800" y="3657600"/>
            <a:ext cx="4495800" cy="2998788"/>
          </a:xfrm>
        </p:spPr>
      </p:pic>
      <p:pic>
        <p:nvPicPr>
          <p:cNvPr id="6152" name="Picture 8" descr="C:\WINDOWS\Profiles\dtresten\Application Data\Microsoft\Media Catalog\Downloaded Clips\cl71\j0283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1752600" cy="1649413"/>
          </a:xfrm>
          <a:prstGeom prst="rect">
            <a:avLst/>
          </a:prstGeom>
          <a:noFill/>
        </p:spPr>
      </p:pic>
      <p:pic>
        <p:nvPicPr>
          <p:cNvPr id="6154" name="Picture 10" descr="C:\Documents and Settings\Administrator\Application Data\Microsoft\Media Catalog\Downloaded Clips\cl0\ED00105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2952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5800" y="1524000"/>
            <a:ext cx="1447800" cy="10668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447800" cy="731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14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Directions</a:t>
            </a:r>
          </a:p>
        </p:txBody>
      </p:sp>
      <p:pic>
        <p:nvPicPr>
          <p:cNvPr id="6157" name="Picture 13" descr="c:\Program Files\Microsoft Office\Clipart\standard\stddir3\hm00150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667000"/>
            <a:ext cx="1100138" cy="12604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981200"/>
            <a:ext cx="3352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latin typeface="Arial" charset="0"/>
              </a:rPr>
              <a:t>Do not touch anything until you are given directions to do so.</a:t>
            </a:r>
          </a:p>
        </p:txBody>
      </p:sp>
      <p:pic>
        <p:nvPicPr>
          <p:cNvPr id="39940" name="Picture 4" descr="C:\WINDOWS\Profiles\dtresten\Application Data\Microsoft\Media Catalog\Downloaded Clips\cl6d\j0273010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14400" y="3035300"/>
            <a:ext cx="6172200" cy="3822700"/>
          </a:xfrm>
        </p:spPr>
      </p:pic>
      <p:pic>
        <p:nvPicPr>
          <p:cNvPr id="39948" name="Picture 12" descr="c:\Program Files\Microsoft Office\Clipart\standard\stddir3\hm00150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1295400"/>
            <a:ext cx="2498725" cy="2860675"/>
          </a:xfrm>
          <a:prstGeom prst="rect">
            <a:avLst/>
          </a:prstGeom>
          <a:noFill/>
        </p:spPr>
      </p:pic>
      <p:pic>
        <p:nvPicPr>
          <p:cNvPr id="39945" name="Picture 9" descr="C:\Documents and Settings\Administrator\Application Data\Microsoft\Media Catalog\Downloaded Clips\cl0\AG00108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5200" y="2967038"/>
            <a:ext cx="2286000" cy="1177925"/>
          </a:xfrm>
          <a:prstGeom prst="rect">
            <a:avLst/>
          </a:prstGeom>
          <a:noFill/>
        </p:spPr>
      </p:pic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/>
              <a:t>Always wear safety goggles </a:t>
            </a:r>
          </a:p>
          <a:p>
            <a:pPr marL="609600" indent="-609600">
              <a:buFontTx/>
              <a:buNone/>
            </a:pPr>
            <a:r>
              <a:rPr lang="en-US" sz="3600"/>
              <a:t>whenever you are working </a:t>
            </a:r>
          </a:p>
          <a:p>
            <a:pPr marL="609600" indent="-609600">
              <a:buFontTx/>
              <a:buNone/>
            </a:pPr>
            <a:r>
              <a:rPr lang="en-US" sz="3600"/>
              <a:t>with chemicals or other </a:t>
            </a:r>
          </a:p>
          <a:p>
            <a:pPr marL="609600" indent="-609600">
              <a:buFontTx/>
              <a:buNone/>
            </a:pPr>
            <a:r>
              <a:rPr lang="en-US" sz="3600"/>
              <a:t>substances that might get </a:t>
            </a:r>
          </a:p>
          <a:p>
            <a:pPr marL="609600" indent="-609600">
              <a:buFontTx/>
              <a:buNone/>
            </a:pPr>
            <a:r>
              <a:rPr lang="en-US" sz="3600"/>
              <a:t>into your eyes.</a:t>
            </a:r>
          </a:p>
        </p:txBody>
      </p:sp>
      <p:pic>
        <p:nvPicPr>
          <p:cNvPr id="16389" name="Picture 5" descr="jellyfishing"/>
          <p:cNvPicPr>
            <a:picLocks noChangeAspect="1" noChangeArrowheads="1"/>
          </p:cNvPicPr>
          <p:nvPr/>
        </p:nvPicPr>
        <p:blipFill>
          <a:blip r:embed="rId2" cstate="print"/>
          <a:srcRect r="48889"/>
          <a:stretch>
            <a:fillRect/>
          </a:stretch>
        </p:blipFill>
        <p:spPr bwMode="auto">
          <a:xfrm>
            <a:off x="6027738" y="2743200"/>
            <a:ext cx="291941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304</TotalTime>
  <Words>472</Words>
  <Application>Microsoft Office PowerPoint</Application>
  <PresentationFormat>On-screen Show (4:3)</PresentationFormat>
  <Paragraphs>56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Ocean</vt:lpstr>
      <vt:lpstr>Clip</vt:lpstr>
      <vt:lpstr>Lab Safety Rules</vt:lpstr>
      <vt:lpstr>Slide 2</vt:lpstr>
      <vt:lpstr>What’s the safety rule?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What’s the safety rule?</vt:lpstr>
      <vt:lpstr>Sharp Objects</vt:lpstr>
      <vt:lpstr>Slide 24</vt:lpstr>
      <vt:lpstr>Congratulations! You are almost ready!</vt:lpstr>
    </vt:vector>
  </TitlesOfParts>
  <Company>Knox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 Rules</dc:title>
  <dc:creator>wvms</dc:creator>
  <cp:lastModifiedBy>cgeorge</cp:lastModifiedBy>
  <cp:revision>19</cp:revision>
  <dcterms:created xsi:type="dcterms:W3CDTF">2007-08-20T17:56:01Z</dcterms:created>
  <dcterms:modified xsi:type="dcterms:W3CDTF">2016-09-07T20:38:56Z</dcterms:modified>
</cp:coreProperties>
</file>